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3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1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1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4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7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6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8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38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54B25-6856-4FE3-A3D8-5251CCF88C6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0F01-2373-4D1F-A4B4-0063F642A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0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CuadroTexto"/>
          <p:cNvSpPr txBox="1"/>
          <p:nvPr/>
        </p:nvSpPr>
        <p:spPr>
          <a:xfrm>
            <a:off x="5616550" y="3564285"/>
            <a:ext cx="5723670" cy="8640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s-ES" sz="1400" dirty="0" smtClean="0"/>
              <a:t>SOBRESCRIBA ESTA LEYENDA CON EL TÍTULO DEL PÓSTER.</a:t>
            </a:r>
          </a:p>
          <a:p>
            <a:endParaRPr lang="es-ES" sz="1400" dirty="0" smtClean="0"/>
          </a:p>
          <a:p>
            <a:endParaRPr lang="es-ES" sz="1400" dirty="0"/>
          </a:p>
        </p:txBody>
      </p:sp>
      <p:sp>
        <p:nvSpPr>
          <p:cNvPr id="5" name="CuadroTexto 3"/>
          <p:cNvSpPr txBox="1">
            <a:spLocks/>
          </p:cNvSpPr>
          <p:nvPr/>
        </p:nvSpPr>
        <p:spPr>
          <a:xfrm>
            <a:off x="5616550" y="4860429"/>
            <a:ext cx="5723670" cy="86409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400" dirty="0" smtClean="0"/>
              <a:t>Sobrescriba esta leyenda con los nombres de los autores del póster.</a:t>
            </a:r>
            <a:endParaRPr lang="es-ES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0297070" y="1692077"/>
            <a:ext cx="720000" cy="4469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s-AR" sz="3600" b="1" dirty="0" smtClean="0">
                <a:solidFill>
                  <a:srgbClr val="97BD11"/>
                </a:solidFill>
              </a:rPr>
              <a:t>1</a:t>
            </a:r>
            <a:endParaRPr lang="es-AR" sz="2400" b="1" dirty="0">
              <a:solidFill>
                <a:srgbClr val="97BD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8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>
            <a:spLocks noChangeAspect="1"/>
          </p:cNvSpPr>
          <p:nvPr/>
        </p:nvSpPr>
        <p:spPr>
          <a:xfrm>
            <a:off x="964023" y="1817431"/>
            <a:ext cx="4522377" cy="338437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200" dirty="0" smtClean="0"/>
              <a:t>Sobrescriba esta leyenda con el cuerpo del texto.</a:t>
            </a:r>
            <a:endParaRPr lang="es-ES" sz="1200" dirty="0"/>
          </a:p>
        </p:txBody>
      </p:sp>
      <p:sp>
        <p:nvSpPr>
          <p:cNvPr id="5" name="CuadroTexto 4"/>
          <p:cNvSpPr txBox="1">
            <a:spLocks noChangeAspect="1"/>
          </p:cNvSpPr>
          <p:nvPr/>
        </p:nvSpPr>
        <p:spPr>
          <a:xfrm>
            <a:off x="6724123" y="1817431"/>
            <a:ext cx="4522377" cy="338437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200" dirty="0" smtClean="0"/>
              <a:t>Sobrescriba esta leyenda con el cuerpo del texto.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859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>
            <a:spLocks noChangeAspect="1"/>
          </p:cNvSpPr>
          <p:nvPr/>
        </p:nvSpPr>
        <p:spPr>
          <a:xfrm>
            <a:off x="964023" y="1817431"/>
            <a:ext cx="4522377" cy="338437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200" dirty="0" smtClean="0"/>
              <a:t>Sobrescriba esta leyenda con el cuerpo del texto.</a:t>
            </a:r>
            <a:endParaRPr lang="es-ES" sz="1200" dirty="0"/>
          </a:p>
        </p:txBody>
      </p:sp>
      <p:sp>
        <p:nvSpPr>
          <p:cNvPr id="5" name="CuadroTexto 4"/>
          <p:cNvSpPr txBox="1">
            <a:spLocks noChangeAspect="1"/>
          </p:cNvSpPr>
          <p:nvPr/>
        </p:nvSpPr>
        <p:spPr>
          <a:xfrm>
            <a:off x="6724123" y="1817431"/>
            <a:ext cx="4522377" cy="338437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200" dirty="0" smtClean="0"/>
              <a:t>Sobrescriba esta leyenda con el cuerpo del texto.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82803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>
            <a:spLocks noChangeAspect="1"/>
          </p:cNvSpPr>
          <p:nvPr/>
        </p:nvSpPr>
        <p:spPr>
          <a:xfrm>
            <a:off x="964023" y="1817431"/>
            <a:ext cx="4522377" cy="338437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es-ES_tradnl" sz="1200" dirty="0" smtClean="0"/>
              <a:t>Sobrescriba esta leyenda con el cuerpo del texto.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2937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67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yuli</dc:creator>
  <cp:lastModifiedBy>yuli</cp:lastModifiedBy>
  <cp:revision>6</cp:revision>
  <dcterms:created xsi:type="dcterms:W3CDTF">2023-06-30T18:01:24Z</dcterms:created>
  <dcterms:modified xsi:type="dcterms:W3CDTF">2023-07-03T17:18:37Z</dcterms:modified>
</cp:coreProperties>
</file>